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embeddedFontLs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0" roundtripDataSignature="AMtx7mhLmpfYsLo7uA/uAe5FmgevKJja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regular.fntdata"/><Relationship Id="rId25" Type="http://schemas.openxmlformats.org/officeDocument/2006/relationships/slide" Target="slides/slide20.xml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1645444" y="1234282"/>
            <a:ext cx="4525963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60118" y="2520157"/>
            <a:ext cx="5440363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140618" y="824707"/>
            <a:ext cx="5440363" cy="5162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>
            <a:off x="1279525" y="1600200"/>
            <a:ext cx="7085013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subTitle"/>
          </p:nvPr>
        </p:nvSpPr>
        <p:spPr>
          <a:xfrm>
            <a:off x="1279525" y="2819400"/>
            <a:ext cx="5256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1279525" y="1600200"/>
            <a:ext cx="5257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1279525" y="1600200"/>
            <a:ext cx="25527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3984625" y="1600200"/>
            <a:ext cx="25527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»"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sz="16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»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Click="0" advTm="7877" p14:dur="250">
    <p:split orient="vert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1279525" y="1600200"/>
            <a:ext cx="5257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40.png"/><Relationship Id="rId9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600200"/>
            <a:ext cx="9173029" cy="84582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Little Red Riding Hood - Quantitrader: Algorithmic Swing Trading %" id="89" name="Google Shape;89;p1"/>
          <p:cNvPicPr preferRelativeResize="0"/>
          <p:nvPr/>
        </p:nvPicPr>
        <p:blipFill rotWithShape="1">
          <a:blip r:embed="rId4">
            <a:alphaModFix/>
          </a:blip>
          <a:srcRect b="0" l="39128" r="0" t="0"/>
          <a:stretch/>
        </p:blipFill>
        <p:spPr>
          <a:xfrm>
            <a:off x="6430458" y="1582054"/>
            <a:ext cx="1924957" cy="3327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tle Red Riding Hood - Quantitrader: Algorithmic Swing Trading %"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57143" t="22306"/>
          <a:stretch/>
        </p:blipFill>
        <p:spPr>
          <a:xfrm>
            <a:off x="5065770" y="2133600"/>
            <a:ext cx="1482294" cy="29863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5050301" y="3206286"/>
            <a:ext cx="55244" cy="264795"/>
          </a:xfrm>
          <a:custGeom>
            <a:rect b="b" l="l" r="r" t="t"/>
            <a:pathLst>
              <a:path extrusionOk="0" h="209170" w="55244">
                <a:moveTo>
                  <a:pt x="0" y="0"/>
                </a:moveTo>
                <a:lnTo>
                  <a:pt x="12381" y="7524"/>
                </a:lnTo>
                <a:cubicBezTo>
                  <a:pt x="13175" y="65174"/>
                  <a:pt x="54450" y="109657"/>
                  <a:pt x="55244" y="167307"/>
                </a:cubicBezTo>
                <a:lnTo>
                  <a:pt x="7144" y="209170"/>
                </a:lnTo>
                <a:lnTo>
                  <a:pt x="0" y="0"/>
                </a:lnTo>
                <a:close/>
              </a:path>
            </a:pathLst>
          </a:custGeom>
          <a:solidFill>
            <a:srgbClr val="125618"/>
          </a:solidFill>
          <a:ln cap="flat" cmpd="sng" w="9525">
            <a:solidFill>
              <a:srgbClr val="1256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542954" y="3471081"/>
            <a:ext cx="184546" cy="140263"/>
          </a:xfrm>
          <a:custGeom>
            <a:rect b="b" l="l" r="r" t="t"/>
            <a:pathLst>
              <a:path extrusionOk="0" h="169578" w="369092">
                <a:moveTo>
                  <a:pt x="85724" y="122429"/>
                </a:moveTo>
                <a:cubicBezTo>
                  <a:pt x="105171" y="112904"/>
                  <a:pt x="74216" y="130864"/>
                  <a:pt x="83344" y="115307"/>
                </a:cubicBezTo>
                <a:cubicBezTo>
                  <a:pt x="92472" y="99750"/>
                  <a:pt x="132953" y="58677"/>
                  <a:pt x="164306" y="37722"/>
                </a:cubicBezTo>
                <a:cubicBezTo>
                  <a:pt x="195659" y="16767"/>
                  <a:pt x="353614" y="-16571"/>
                  <a:pt x="369092" y="9623"/>
                </a:cubicBezTo>
                <a:lnTo>
                  <a:pt x="304800" y="169578"/>
                </a:lnTo>
                <a:lnTo>
                  <a:pt x="0" y="169578"/>
                </a:lnTo>
                <a:lnTo>
                  <a:pt x="85724" y="122429"/>
                </a:lnTo>
                <a:close/>
              </a:path>
            </a:pathLst>
          </a:custGeom>
          <a:solidFill>
            <a:srgbClr val="125618"/>
          </a:solidFill>
          <a:ln cap="flat" cmpd="sng" w="9525">
            <a:solidFill>
              <a:srgbClr val="1256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395125" y="3733800"/>
            <a:ext cx="83343" cy="121444"/>
          </a:xfrm>
          <a:custGeom>
            <a:rect b="b" l="l" r="r" t="t"/>
            <a:pathLst>
              <a:path extrusionOk="0" h="121444" w="83343">
                <a:moveTo>
                  <a:pt x="0" y="121444"/>
                </a:moveTo>
                <a:lnTo>
                  <a:pt x="71437" y="0"/>
                </a:lnTo>
                <a:lnTo>
                  <a:pt x="83343" y="69057"/>
                </a:lnTo>
                <a:lnTo>
                  <a:pt x="0" y="121444"/>
                </a:lnTo>
                <a:close/>
              </a:path>
            </a:pathLst>
          </a:cu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784615" y="3595746"/>
            <a:ext cx="125305" cy="247649"/>
          </a:xfrm>
          <a:custGeom>
            <a:rect b="b" l="l" r="r" t="t"/>
            <a:pathLst>
              <a:path extrusionOk="0" h="247649" w="125305">
                <a:moveTo>
                  <a:pt x="22333" y="178593"/>
                </a:moveTo>
                <a:lnTo>
                  <a:pt x="0" y="0"/>
                </a:lnTo>
                <a:lnTo>
                  <a:pt x="125305" y="247649"/>
                </a:lnTo>
                <a:lnTo>
                  <a:pt x="22333" y="178593"/>
                </a:lnTo>
                <a:close/>
              </a:path>
            </a:pathLst>
          </a:cu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77642" y="381314"/>
            <a:ext cx="85379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C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THE LITTLE RED RIDING HOOD </a:t>
            </a:r>
            <a:endParaRPr b="1" i="0" sz="40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0"/>
          <p:cNvGrpSpPr/>
          <p:nvPr/>
        </p:nvGrpSpPr>
        <p:grpSpPr>
          <a:xfrm>
            <a:off x="0" y="-152400"/>
            <a:ext cx="10134600" cy="7086600"/>
            <a:chOff x="0" y="-152400"/>
            <a:chExt cx="10134600" cy="7086600"/>
          </a:xfrm>
        </p:grpSpPr>
        <p:pic>
          <p:nvPicPr>
            <p:cNvPr id="186" name="Google Shape;18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42971" y="1251857"/>
              <a:ext cx="4472882" cy="563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068529">
              <a:off x="3496093" y="147559"/>
              <a:ext cx="5486381" cy="5378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4953000" y="1295400"/>
              <a:ext cx="5181600" cy="563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413300">
              <a:off x="3712943" y="719582"/>
              <a:ext cx="2480113" cy="4234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-7761390">
              <a:off x="4528966" y="1203907"/>
              <a:ext cx="2125872" cy="20771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0"/>
          <p:cNvSpPr/>
          <p:nvPr/>
        </p:nvSpPr>
        <p:spPr>
          <a:xfrm>
            <a:off x="0" y="5562600"/>
            <a:ext cx="539115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picked the old women up and ate her up.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1"/>
          <p:cNvGrpSpPr/>
          <p:nvPr/>
        </p:nvGrpSpPr>
        <p:grpSpPr>
          <a:xfrm>
            <a:off x="-489190" y="0"/>
            <a:ext cx="9843310" cy="6858000"/>
            <a:chOff x="-533400" y="14514"/>
            <a:chExt cx="10439400" cy="6858000"/>
          </a:xfrm>
        </p:grpSpPr>
        <p:pic>
          <p:nvPicPr>
            <p:cNvPr id="198" name="Google Shape;19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33400" y="14514"/>
              <a:ext cx="104394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1"/>
            <p:cNvPicPr preferRelativeResize="0"/>
            <p:nvPr/>
          </p:nvPicPr>
          <p:blipFill rotWithShape="1">
            <a:blip r:embed="rId4">
              <a:alphaModFix/>
            </a:blip>
            <a:srcRect b="61664" l="0" r="34171" t="0"/>
            <a:stretch/>
          </p:blipFill>
          <p:spPr>
            <a:xfrm flipH="1" rot="-4096555">
              <a:off x="737983" y="913108"/>
              <a:ext cx="1806824" cy="2340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3496461">
              <a:off x="1249556" y="1101961"/>
              <a:ext cx="783677" cy="2035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1"/>
            <p:cNvPicPr preferRelativeResize="0"/>
            <p:nvPr/>
          </p:nvPicPr>
          <p:blipFill rotWithShape="1">
            <a:blip r:embed="rId6">
              <a:alphaModFix/>
            </a:blip>
            <a:srcRect b="83131" l="0" r="0" t="0"/>
            <a:stretch/>
          </p:blipFill>
          <p:spPr>
            <a:xfrm flipH="1" rot="-3904027">
              <a:off x="158" y="1456211"/>
              <a:ext cx="1854621" cy="12975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1"/>
          <p:cNvSpPr/>
          <p:nvPr/>
        </p:nvSpPr>
        <p:spPr>
          <a:xfrm>
            <a:off x="1868700" y="4518800"/>
            <a:ext cx="6970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Then the big bad wolf climbed into the bed and pull the blanket up to his chin.</a:t>
            </a:r>
            <a:endParaRPr/>
          </a:p>
        </p:txBody>
      </p:sp>
      <p:sp>
        <p:nvSpPr>
          <p:cNvPr id="203" name="Google Shape;203;p11"/>
          <p:cNvSpPr/>
          <p:nvPr/>
        </p:nvSpPr>
        <p:spPr>
          <a:xfrm>
            <a:off x="-186875" y="5472800"/>
            <a:ext cx="902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put on grandma’s glasses and her nightcap.</a:t>
            </a:r>
            <a:endParaRPr/>
          </a:p>
        </p:txBody>
      </p:sp>
      <p:sp>
        <p:nvSpPr>
          <p:cNvPr id="204" name="Google Shape;204;p11"/>
          <p:cNvSpPr/>
          <p:nvPr/>
        </p:nvSpPr>
        <p:spPr>
          <a:xfrm>
            <a:off x="429800" y="6172200"/>
            <a:ext cx="840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waited for the little girl to arrive.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2"/>
          <p:cNvGrpSpPr/>
          <p:nvPr/>
        </p:nvGrpSpPr>
        <p:grpSpPr>
          <a:xfrm>
            <a:off x="-1981200" y="-500743"/>
            <a:ext cx="11125200" cy="7391400"/>
            <a:chOff x="-1981200" y="-500743"/>
            <a:chExt cx="11125200" cy="7391400"/>
          </a:xfrm>
        </p:grpSpPr>
        <p:pic>
          <p:nvPicPr>
            <p:cNvPr id="210" name="Google Shape;210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381000"/>
              <a:ext cx="914400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1981200" y="-3629"/>
              <a:ext cx="5061848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4800" y="-500743"/>
              <a:ext cx="3886199" cy="739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2"/>
            <p:cNvPicPr preferRelativeResize="0"/>
            <p:nvPr/>
          </p:nvPicPr>
          <p:blipFill rotWithShape="1">
            <a:blip r:embed="rId6">
              <a:alphaModFix/>
            </a:blip>
            <a:srcRect b="0" l="40264" r="0" t="0"/>
            <a:stretch/>
          </p:blipFill>
          <p:spPr>
            <a:xfrm flipH="1">
              <a:off x="2895600" y="1905001"/>
              <a:ext cx="2752198" cy="441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2"/>
          <p:cNvSpPr/>
          <p:nvPr/>
        </p:nvSpPr>
        <p:spPr>
          <a:xfrm>
            <a:off x="304800" y="105936"/>
            <a:ext cx="86868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sometime, the little red riding hood reached the house. She saw the wolf lying in her granny’s bed.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4648200" y="1318656"/>
            <a:ext cx="3352801" cy="1172690"/>
          </a:xfrm>
          <a:prstGeom prst="wedgeEllipseCallout">
            <a:avLst>
              <a:gd fmla="val -36288" name="adj1"/>
              <a:gd fmla="val 81054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Hello! Grandma. How you doing ?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2"/>
          <p:cNvSpPr/>
          <p:nvPr/>
        </p:nvSpPr>
        <p:spPr>
          <a:xfrm flipH="1">
            <a:off x="549724" y="2587171"/>
            <a:ext cx="2520632" cy="1215571"/>
          </a:xfrm>
          <a:prstGeom prst="wedgeEllipseCallout">
            <a:avLst>
              <a:gd fmla="val 72278" name="adj1"/>
              <a:gd fmla="val 72779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 closer my dear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3"/>
          <p:cNvGrpSpPr/>
          <p:nvPr/>
        </p:nvGrpSpPr>
        <p:grpSpPr>
          <a:xfrm>
            <a:off x="-533400" y="-14514"/>
            <a:ext cx="10439400" cy="6872514"/>
            <a:chOff x="-533400" y="-14514"/>
            <a:chExt cx="10439400" cy="6872514"/>
          </a:xfrm>
        </p:grpSpPr>
        <p:pic>
          <p:nvPicPr>
            <p:cNvPr id="222" name="Google Shape;22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33400" y="-14514"/>
              <a:ext cx="10439400" cy="6872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3"/>
            <p:cNvPicPr preferRelativeResize="0"/>
            <p:nvPr/>
          </p:nvPicPr>
          <p:blipFill rotWithShape="1">
            <a:blip r:embed="rId4">
              <a:alphaModFix/>
            </a:blip>
            <a:srcRect b="61664" l="0" r="34171" t="0"/>
            <a:stretch/>
          </p:blipFill>
          <p:spPr>
            <a:xfrm flipH="1" rot="-4096555">
              <a:off x="737983" y="913108"/>
              <a:ext cx="1806824" cy="2340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3496461">
              <a:off x="1249556" y="1101961"/>
              <a:ext cx="783677" cy="2035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3"/>
            <p:cNvPicPr preferRelativeResize="0"/>
            <p:nvPr/>
          </p:nvPicPr>
          <p:blipFill rotWithShape="1">
            <a:blip r:embed="rId6">
              <a:alphaModFix/>
            </a:blip>
            <a:srcRect b="41720" l="0" r="0" t="-1"/>
            <a:stretch/>
          </p:blipFill>
          <p:spPr>
            <a:xfrm rot="279029">
              <a:off x="2277155" y="854406"/>
              <a:ext cx="3744451" cy="2470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3"/>
            <p:cNvPicPr preferRelativeResize="0"/>
            <p:nvPr/>
          </p:nvPicPr>
          <p:blipFill rotWithShape="1">
            <a:blip r:embed="rId7">
              <a:alphaModFix/>
            </a:blip>
            <a:srcRect b="83131" l="0" r="0" t="0"/>
            <a:stretch/>
          </p:blipFill>
          <p:spPr>
            <a:xfrm flipH="1" rot="-3904027">
              <a:off x="158" y="1456211"/>
              <a:ext cx="1854621" cy="12975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13"/>
          <p:cNvSpPr/>
          <p:nvPr/>
        </p:nvSpPr>
        <p:spPr>
          <a:xfrm>
            <a:off x="5775959" y="2362200"/>
            <a:ext cx="3902421" cy="3657600"/>
          </a:xfrm>
          <a:prstGeom prst="wedgeEllipseCallout">
            <a:avLst>
              <a:gd fmla="val -59950" name="adj1"/>
              <a:gd fmla="val -54964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-51752" y="3472800"/>
            <a:ext cx="4014151" cy="2699400"/>
          </a:xfrm>
          <a:prstGeom prst="wedgeEllipseCallout">
            <a:avLst>
              <a:gd fmla="val 2218" name="adj1"/>
              <a:gd fmla="val -7807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6162349" y="2788436"/>
            <a:ext cx="31296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Oh Granny , what big eyes you have!</a:t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356487" y="3870960"/>
            <a:ext cx="33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 can see you better!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6115600" y="3459699"/>
            <a:ext cx="3257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Granny , what big ears you have!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293169" y="4407893"/>
            <a:ext cx="3475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 can hear you better!</a:t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115599" y="4084727"/>
            <a:ext cx="35627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Granny , what a big nose you have!</a:t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>
            <a:off x="293169" y="4830050"/>
            <a:ext cx="3507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 can smell you better!</a:t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>
            <a:off x="6162349" y="4749829"/>
            <a:ext cx="3129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Oh Granny, what big teeth you have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293169" y="5334000"/>
            <a:ext cx="33441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 can eat you better!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4"/>
          <p:cNvGrpSpPr/>
          <p:nvPr/>
        </p:nvGrpSpPr>
        <p:grpSpPr>
          <a:xfrm>
            <a:off x="-533400" y="0"/>
            <a:ext cx="10134600" cy="7362375"/>
            <a:chOff x="-533400" y="0"/>
            <a:chExt cx="10134600" cy="7362375"/>
          </a:xfrm>
        </p:grpSpPr>
        <p:pic>
          <p:nvPicPr>
            <p:cNvPr id="242" name="Google Shape;24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33400" y="0"/>
              <a:ext cx="10134600" cy="6872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5372100" y="381000"/>
              <a:ext cx="3771900" cy="5588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6000" y="2014764"/>
              <a:ext cx="6477001" cy="48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4"/>
            <p:cNvPicPr preferRelativeResize="0"/>
            <p:nvPr/>
          </p:nvPicPr>
          <p:blipFill rotWithShape="1">
            <a:blip r:embed="rId6">
              <a:alphaModFix/>
            </a:blip>
            <a:srcRect b="83131" l="0" r="0" t="0"/>
            <a:stretch/>
          </p:blipFill>
          <p:spPr>
            <a:xfrm flipH="1" rot="-3904027">
              <a:off x="2033108" y="2480375"/>
              <a:ext cx="1854621" cy="129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3496461">
              <a:off x="4980261" y="5476145"/>
              <a:ext cx="783677" cy="20355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14"/>
          <p:cNvSpPr/>
          <p:nvPr/>
        </p:nvSpPr>
        <p:spPr>
          <a:xfrm flipH="1">
            <a:off x="3352800" y="4445498"/>
            <a:ext cx="2590800" cy="1524000"/>
          </a:xfrm>
          <a:prstGeom prst="wedgeEllipseCallout">
            <a:avLst>
              <a:gd fmla="val -76978" name="adj1"/>
              <a:gd fmla="val -70915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Oh my god! 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me……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me……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5"/>
          <p:cNvGrpSpPr/>
          <p:nvPr/>
        </p:nvGrpSpPr>
        <p:grpSpPr>
          <a:xfrm>
            <a:off x="-990600" y="-152400"/>
            <a:ext cx="11049000" cy="7570712"/>
            <a:chOff x="-990600" y="-225475"/>
            <a:chExt cx="11049000" cy="7570712"/>
          </a:xfrm>
        </p:grpSpPr>
        <p:pic>
          <p:nvPicPr>
            <p:cNvPr id="253" name="Google Shape;253;p15"/>
            <p:cNvPicPr preferRelativeResize="0"/>
            <p:nvPr/>
          </p:nvPicPr>
          <p:blipFill rotWithShape="1">
            <a:blip r:embed="rId3">
              <a:alphaModFix/>
            </a:blip>
            <a:srcRect b="7652" l="0" r="0" t="0"/>
            <a:stretch/>
          </p:blipFill>
          <p:spPr>
            <a:xfrm>
              <a:off x="-152400" y="-225475"/>
              <a:ext cx="9448799" cy="708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90600" y="2209800"/>
              <a:ext cx="11049000" cy="5135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5"/>
            <p:cNvPicPr preferRelativeResize="0"/>
            <p:nvPr/>
          </p:nvPicPr>
          <p:blipFill rotWithShape="1">
            <a:blip r:embed="rId5">
              <a:alphaModFix/>
            </a:blip>
            <a:srcRect b="49999" l="0" r="73946" t="10783"/>
            <a:stretch/>
          </p:blipFill>
          <p:spPr>
            <a:xfrm>
              <a:off x="2667000" y="3820886"/>
              <a:ext cx="2667000" cy="2810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5"/>
            <p:cNvPicPr preferRelativeResize="0"/>
            <p:nvPr/>
          </p:nvPicPr>
          <p:blipFill rotWithShape="1">
            <a:blip r:embed="rId6">
              <a:alphaModFix/>
            </a:blip>
            <a:srcRect b="0" l="63500" r="5295" t="16118"/>
            <a:stretch/>
          </p:blipFill>
          <p:spPr>
            <a:xfrm flipH="1">
              <a:off x="4419600" y="1753420"/>
              <a:ext cx="2514602" cy="4877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15"/>
          <p:cNvSpPr/>
          <p:nvPr/>
        </p:nvSpPr>
        <p:spPr>
          <a:xfrm>
            <a:off x="-32840" y="1655802"/>
            <a:ext cx="567926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Help me……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Help me……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0" y="5746883"/>
            <a:ext cx="83058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Nearby, a woodcutter was in the forest and he heard the scream.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6"/>
          <p:cNvGrpSpPr/>
          <p:nvPr/>
        </p:nvGrpSpPr>
        <p:grpSpPr>
          <a:xfrm>
            <a:off x="-1981200" y="-500743"/>
            <a:ext cx="11125200" cy="7391400"/>
            <a:chOff x="-1981200" y="-500743"/>
            <a:chExt cx="11125200" cy="7391400"/>
          </a:xfrm>
        </p:grpSpPr>
        <p:pic>
          <p:nvPicPr>
            <p:cNvPr id="264" name="Google Shape;26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381000"/>
              <a:ext cx="914400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1981200" y="-3629"/>
              <a:ext cx="5061848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4800" y="-500743"/>
              <a:ext cx="3886199" cy="739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6"/>
            <p:cNvPicPr preferRelativeResize="0"/>
            <p:nvPr/>
          </p:nvPicPr>
          <p:blipFill rotWithShape="1">
            <a:blip r:embed="rId6">
              <a:alphaModFix/>
            </a:blip>
            <a:srcRect b="0" l="63500" r="5295" t="16118"/>
            <a:stretch/>
          </p:blipFill>
          <p:spPr>
            <a:xfrm flipH="1">
              <a:off x="2457447" y="152400"/>
              <a:ext cx="3467101" cy="6738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16"/>
          <p:cNvSpPr/>
          <p:nvPr/>
        </p:nvSpPr>
        <p:spPr>
          <a:xfrm>
            <a:off x="0" y="-1524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ran to the house, just to see the wolf attacking the little girl.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7"/>
          <p:cNvGrpSpPr/>
          <p:nvPr/>
        </p:nvGrpSpPr>
        <p:grpSpPr>
          <a:xfrm>
            <a:off x="-1524001" y="-2133600"/>
            <a:ext cx="12954001" cy="9068379"/>
            <a:chOff x="-1524001" y="-2133600"/>
            <a:chExt cx="12954001" cy="9068379"/>
          </a:xfrm>
        </p:grpSpPr>
        <p:pic>
          <p:nvPicPr>
            <p:cNvPr id="274" name="Google Shape;27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0" y="-381000"/>
              <a:ext cx="1143000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52800" y="2000250"/>
              <a:ext cx="6477001" cy="48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3829050" y="1066800"/>
              <a:ext cx="3771900" cy="5588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7"/>
            <p:cNvPicPr preferRelativeResize="0"/>
            <p:nvPr/>
          </p:nvPicPr>
          <p:blipFill rotWithShape="1">
            <a:blip r:embed="rId6">
              <a:alphaModFix/>
            </a:blip>
            <a:srcRect b="0" l="63500" r="5295" t="16118"/>
            <a:stretch/>
          </p:blipFill>
          <p:spPr>
            <a:xfrm flipH="1">
              <a:off x="0" y="0"/>
              <a:ext cx="3505202" cy="693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-3990772">
              <a:off x="1656778" y="-154468"/>
              <a:ext cx="2745925" cy="2442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7"/>
            <p:cNvPicPr preferRelativeResize="0"/>
            <p:nvPr/>
          </p:nvPicPr>
          <p:blipFill rotWithShape="1">
            <a:blip r:embed="rId8">
              <a:alphaModFix/>
            </a:blip>
            <a:srcRect b="0" l="63500" r="5295" t="16118"/>
            <a:stretch/>
          </p:blipFill>
          <p:spPr>
            <a:xfrm rot="-7447641">
              <a:off x="493324" y="-2047181"/>
              <a:ext cx="3886201" cy="693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7"/>
            <p:cNvPicPr preferRelativeResize="0"/>
            <p:nvPr/>
          </p:nvPicPr>
          <p:blipFill rotWithShape="1">
            <a:blip r:embed="rId9">
              <a:alphaModFix/>
            </a:blip>
            <a:srcRect b="0" l="63500" r="5295" t="16118"/>
            <a:stretch/>
          </p:blipFill>
          <p:spPr>
            <a:xfrm>
              <a:off x="0" y="-381000"/>
              <a:ext cx="3886201" cy="6934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17"/>
          <p:cNvSpPr/>
          <p:nvPr/>
        </p:nvSpPr>
        <p:spPr>
          <a:xfrm>
            <a:off x="152400" y="5701191"/>
            <a:ext cx="99822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hit the wolf over the head and this made the wolf open his mouth and shout.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8"/>
          <p:cNvGrpSpPr/>
          <p:nvPr/>
        </p:nvGrpSpPr>
        <p:grpSpPr>
          <a:xfrm>
            <a:off x="0" y="-228600"/>
            <a:ext cx="12527280" cy="7239000"/>
            <a:chOff x="0" y="-228600"/>
            <a:chExt cx="12527280" cy="7239000"/>
          </a:xfrm>
        </p:grpSpPr>
        <p:pic>
          <p:nvPicPr>
            <p:cNvPr id="287" name="Google Shape;28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0" y="-228600"/>
              <a:ext cx="1143000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5985041" y="1811678"/>
              <a:ext cx="2133600" cy="4739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43800" y="2630242"/>
              <a:ext cx="4983480" cy="392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8"/>
            <p:cNvPicPr preferRelativeResize="0"/>
            <p:nvPr/>
          </p:nvPicPr>
          <p:blipFill rotWithShape="1">
            <a:blip r:embed="rId6">
              <a:alphaModFix/>
            </a:blip>
            <a:srcRect b="0" l="63500" r="5295" t="16118"/>
            <a:stretch/>
          </p:blipFill>
          <p:spPr>
            <a:xfrm flipH="1" rot="284799">
              <a:off x="3010014" y="280209"/>
              <a:ext cx="3535689" cy="65952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18"/>
          <p:cNvSpPr/>
          <p:nvPr/>
        </p:nvSpPr>
        <p:spPr>
          <a:xfrm>
            <a:off x="266700" y="6376088"/>
            <a:ext cx="4953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granny jumped out.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9"/>
          <p:cNvGrpSpPr/>
          <p:nvPr/>
        </p:nvGrpSpPr>
        <p:grpSpPr>
          <a:xfrm>
            <a:off x="-457200" y="-330200"/>
            <a:ext cx="9601200" cy="7188200"/>
            <a:chOff x="-457200" y="-330200"/>
            <a:chExt cx="9601200" cy="7188200"/>
          </a:xfrm>
        </p:grpSpPr>
        <p:pic>
          <p:nvPicPr>
            <p:cNvPr id="297" name="Google Shape;29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57200" y="-330200"/>
              <a:ext cx="9601200" cy="718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162213">
              <a:off x="-37757" y="2857511"/>
              <a:ext cx="711699" cy="812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19"/>
          <p:cNvSpPr/>
          <p:nvPr/>
        </p:nvSpPr>
        <p:spPr>
          <a:xfrm>
            <a:off x="-38101" y="5410200"/>
            <a:ext cx="87630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wolf ran away and little red riding hood  never saw the wolf again.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61997" t="0"/>
          <a:stretch/>
        </p:blipFill>
        <p:spPr>
          <a:xfrm>
            <a:off x="2362200" y="3793800"/>
            <a:ext cx="2514601" cy="42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3445" y="2552700"/>
            <a:ext cx="118300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143000" y="0"/>
            <a:ext cx="7188174" cy="495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2173" y="0"/>
            <a:ext cx="4394227" cy="495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304800" y="228600"/>
            <a:ext cx="78486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Little red riding hood lived in a hut near a forest with her mother.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04800" y="1521913"/>
            <a:ext cx="6858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always wore a beautiful red hood while going out.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/>
          <p:nvPr/>
        </p:nvSpPr>
        <p:spPr>
          <a:xfrm>
            <a:off x="2743200" y="2892237"/>
            <a:ext cx="3581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END</a:t>
            </a:r>
            <a:endParaRPr/>
          </a:p>
        </p:txBody>
      </p:sp>
      <p:sp>
        <p:nvSpPr>
          <p:cNvPr id="306" name="Google Shape;306;p20"/>
          <p:cNvSpPr txBox="1"/>
          <p:nvPr/>
        </p:nvSpPr>
        <p:spPr>
          <a:xfrm>
            <a:off x="5943600" y="53340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Varsha Shaji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0"/>
            <a:ext cx="9220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61997" t="0"/>
          <a:stretch/>
        </p:blipFill>
        <p:spPr>
          <a:xfrm flipH="1">
            <a:off x="2362200" y="1981200"/>
            <a:ext cx="1638300" cy="333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6681" l="0" r="27788" t="0"/>
          <a:stretch/>
        </p:blipFill>
        <p:spPr>
          <a:xfrm flipH="1">
            <a:off x="4000500" y="1066800"/>
            <a:ext cx="2628900" cy="410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489857" y="381000"/>
            <a:ext cx="86940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day , her mother told that, her grandmother is not well. 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460828" y="4898482"/>
            <a:ext cx="826044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go and check whether she is doing well and gave this basket of food to her. 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460828" y="6096000"/>
            <a:ext cx="82604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Suddenly ,she went to see her grandmother.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5099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3455" y="35052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2555" y="3726543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3600" y="4305300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4488543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4987472"/>
            <a:ext cx="1032328" cy="10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8">
            <a:alphaModFix/>
          </a:blip>
          <a:srcRect b="0" l="40264" r="0" t="0"/>
          <a:stretch/>
        </p:blipFill>
        <p:spPr>
          <a:xfrm flipH="1">
            <a:off x="3959166" y="3232442"/>
            <a:ext cx="900244" cy="156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277929" y="5105400"/>
            <a:ext cx="886607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Along her way, she saw some beautiful wildflowers growing near the path. She took some flowers for her grandma.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80187" y="62245"/>
            <a:ext cx="86209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Little red riding hood did not have to worry about getting lost in the forest , because she knew the way to grandma’s house very well.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b="22750" l="14338" r="38112" t="23915"/>
          <a:stretch/>
        </p:blipFill>
        <p:spPr>
          <a:xfrm>
            <a:off x="2209800" y="3886200"/>
            <a:ext cx="1687286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426075" y="3886188"/>
            <a:ext cx="3864483" cy="25064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18160" y="424190"/>
            <a:ext cx="7772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her way ,she met a wolf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057400" y="175260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5"/>
          <p:cNvSpPr/>
          <p:nvPr/>
        </p:nvSpPr>
        <p:spPr>
          <a:xfrm flipH="1">
            <a:off x="533400" y="1749578"/>
            <a:ext cx="2971800" cy="1875443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5"/>
          <p:cNvSpPr/>
          <p:nvPr/>
        </p:nvSpPr>
        <p:spPr>
          <a:xfrm flipH="1">
            <a:off x="6096000" y="3052008"/>
            <a:ext cx="2971800" cy="1146023"/>
          </a:xfrm>
          <a:prstGeom prst="wedgeEllipseCallout">
            <a:avLst>
              <a:gd fmla="val 17628" name="adj1"/>
              <a:gd fmla="val 73064" name="adj2"/>
            </a:avLst>
          </a:prstGeom>
          <a:solidFill>
            <a:schemeClr val="l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Hello! Where are you going?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876300" y="2025579"/>
            <a:ext cx="2286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am going to see my granny. She lives behind that hill.</a:t>
            </a:r>
            <a:endParaRPr/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0545" y="0"/>
            <a:ext cx="98174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37793" r="0" t="0"/>
          <a:stretch/>
        </p:blipFill>
        <p:spPr>
          <a:xfrm flipH="1">
            <a:off x="2529114" y="2320472"/>
            <a:ext cx="5378282" cy="46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5">
            <a:alphaModFix/>
          </a:blip>
          <a:srcRect b="50000" l="40264" r="0" t="0"/>
          <a:stretch/>
        </p:blipFill>
        <p:spPr>
          <a:xfrm flipH="1">
            <a:off x="2529114" y="4588191"/>
            <a:ext cx="74711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149" name="Google Shape;14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9800" y="1676400"/>
            <a:ext cx="2938125" cy="2362199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6"/>
          <p:cNvSpPr/>
          <p:nvPr/>
        </p:nvSpPr>
        <p:spPr>
          <a:xfrm>
            <a:off x="210153" y="228600"/>
            <a:ext cx="923864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wolf got a wicked idea and ran to grandma’s house.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7"/>
          <p:cNvGrpSpPr/>
          <p:nvPr/>
        </p:nvGrpSpPr>
        <p:grpSpPr>
          <a:xfrm>
            <a:off x="-457200" y="-254000"/>
            <a:ext cx="9753600" cy="7188200"/>
            <a:chOff x="-457200" y="-304800"/>
            <a:chExt cx="9753600" cy="7188200"/>
          </a:xfrm>
        </p:grpSpPr>
        <p:pic>
          <p:nvPicPr>
            <p:cNvPr id="156" name="Google Shape;15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57200" y="-304800"/>
              <a:ext cx="9601200" cy="718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7000" y="2884487"/>
              <a:ext cx="2819400" cy="3626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7"/>
            <p:cNvPicPr preferRelativeResize="0"/>
            <p:nvPr/>
          </p:nvPicPr>
          <p:blipFill rotWithShape="1">
            <a:blip r:embed="rId5">
              <a:alphaModFix/>
            </a:blip>
            <a:srcRect b="0" l="40264" r="0" t="0"/>
            <a:stretch/>
          </p:blipFill>
          <p:spPr>
            <a:xfrm>
              <a:off x="524053" y="2362200"/>
              <a:ext cx="447652" cy="674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7"/>
          <p:cNvSpPr/>
          <p:nvPr/>
        </p:nvSpPr>
        <p:spPr>
          <a:xfrm>
            <a:off x="-114300" y="-17417"/>
            <a:ext cx="89153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 wolf arrived at grandma’s house.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8"/>
          <p:cNvGrpSpPr/>
          <p:nvPr/>
        </p:nvGrpSpPr>
        <p:grpSpPr>
          <a:xfrm>
            <a:off x="-1981200" y="-500743"/>
            <a:ext cx="11125200" cy="7391400"/>
            <a:chOff x="-1981200" y="-500743"/>
            <a:chExt cx="11125200" cy="7391400"/>
          </a:xfrm>
        </p:grpSpPr>
        <p:pic>
          <p:nvPicPr>
            <p:cNvPr id="166" name="Google Shape;16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381000"/>
              <a:ext cx="914400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1981200" y="-3629"/>
              <a:ext cx="5061848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4800" y="-500743"/>
              <a:ext cx="3886199" cy="739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33600" y="1066800"/>
              <a:ext cx="4494389" cy="563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8"/>
          <p:cNvSpPr/>
          <p:nvPr/>
        </p:nvSpPr>
        <p:spPr>
          <a:xfrm>
            <a:off x="549724" y="138708"/>
            <a:ext cx="80608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sneaky wolf opened the door very quietly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advClick="0" advTm="7877" p14:dur="25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9"/>
          <p:cNvGrpSpPr/>
          <p:nvPr/>
        </p:nvGrpSpPr>
        <p:grpSpPr>
          <a:xfrm>
            <a:off x="0" y="-76200"/>
            <a:ext cx="9791159" cy="6934200"/>
            <a:chOff x="0" y="-76200"/>
            <a:chExt cx="9791159" cy="6934200"/>
          </a:xfrm>
        </p:grpSpPr>
        <p:pic>
          <p:nvPicPr>
            <p:cNvPr id="176" name="Google Shape;176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-76200"/>
              <a:ext cx="9791159" cy="693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7757" y="836601"/>
              <a:ext cx="4018643" cy="563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9"/>
            <p:cNvPicPr preferRelativeResize="0"/>
            <p:nvPr/>
          </p:nvPicPr>
          <p:blipFill rotWithShape="1">
            <a:blip r:embed="rId5">
              <a:alphaModFix/>
            </a:blip>
            <a:srcRect b="50026" l="-2133" r="0" t="0"/>
            <a:stretch/>
          </p:blipFill>
          <p:spPr>
            <a:xfrm flipH="1" rot="-2991114">
              <a:off x="1319694" y="1587798"/>
              <a:ext cx="1772930" cy="169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8998618">
              <a:off x="1778186" y="1329472"/>
              <a:ext cx="1715870" cy="1676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9"/>
          <p:cNvSpPr/>
          <p:nvPr/>
        </p:nvSpPr>
        <p:spPr>
          <a:xfrm>
            <a:off x="1382800" y="6213800"/>
            <a:ext cx="82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and found grandma on the bed.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eme7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2021-01-11T15:58:02Z</dcterms:created>
  <dc:creator>SEBIN</dc:creator>
</cp:coreProperties>
</file>